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57" r:id="rId17"/>
    <p:sldId id="561" r:id="rId18"/>
    <p:sldId id="562" r:id="rId19"/>
    <p:sldId id="569" r:id="rId20"/>
    <p:sldId id="571" r:id="rId21"/>
    <p:sldId id="572" r:id="rId22"/>
    <p:sldId id="573" r:id="rId23"/>
    <p:sldId id="567" r:id="rId24"/>
    <p:sldId id="564" r:id="rId25"/>
    <p:sldId id="566" r:id="rId26"/>
    <p:sldId id="570" r:id="rId27"/>
    <p:sldId id="568" r:id="rId28"/>
    <p:sldId id="565" r:id="rId29"/>
    <p:sldId id="563" r:id="rId30"/>
    <p:sldId id="554" r:id="rId31"/>
    <p:sldId id="558" r:id="rId32"/>
    <p:sldId id="539" r:id="rId3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83188"/>
  </p:normalViewPr>
  <p:slideViewPr>
    <p:cSldViewPr snapToGrid="0" snapToObjects="1">
      <p:cViewPr varScale="1">
        <p:scale>
          <a:sx n="76" d="100"/>
          <a:sy n="76" d="100"/>
        </p:scale>
        <p:origin x="104" y="56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25.04.2016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99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2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A580-6F65-9844-8284-C3455FFB2074}" type="datetimeFigureOut">
              <a:rPr lang="en-US" smtClean="0"/>
              <a:t>4/25/2016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9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0.png"/><Relationship Id="rId3" Type="http://schemas.openxmlformats.org/officeDocument/2006/relationships/image" Target="../media/image290.png"/><Relationship Id="rId7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4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1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Uncertainty Propagation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5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648927" y="5584259"/>
            <a:ext cx="9543437" cy="829508"/>
            <a:chOff x="648927" y="5584259"/>
            <a:chExt cx="9543437" cy="829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Group 209"/>
          <p:cNvGrpSpPr/>
          <p:nvPr/>
        </p:nvGrpSpPr>
        <p:grpSpPr>
          <a:xfrm>
            <a:off x="1349477" y="1313631"/>
            <a:ext cx="7885790" cy="2290657"/>
            <a:chOff x="1349477" y="1313631"/>
            <a:chExt cx="7885790" cy="2290657"/>
          </a:xfrm>
        </p:grpSpPr>
        <p:cxnSp>
          <p:nvCxnSpPr>
            <p:cNvPr id="173" name="Straight Arrow Connector 172"/>
            <p:cNvCxnSpPr/>
            <p:nvPr/>
          </p:nvCxnSpPr>
          <p:spPr>
            <a:xfrm flipH="1">
              <a:off x="1349477" y="2086897"/>
              <a:ext cx="641555" cy="1313458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8558072" y="2136563"/>
              <a:ext cx="471949" cy="1467725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blipFill>
                  <a:blip r:embed="rId7"/>
                  <a:stretch>
                    <a:fillRect r="-1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/>
              <p:cNvSpPr txBox="1"/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1" name="TextBox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44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𝜋𝜎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36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3600" b="0" dirty="0" smtClean="0">
                    <a:solidFill>
                      <a:schemeClr val="bg1"/>
                    </a:solidFill>
                  </a:rPr>
                </a:br>
                <a:endParaRPr lang="en-GB" sz="36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6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986434" y="2504262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4"/>
            <a:endCxn id="12" idx="0"/>
          </p:cNvCxnSpPr>
          <p:nvPr/>
        </p:nvCxnSpPr>
        <p:spPr>
          <a:xfrm>
            <a:off x="9434917" y="3394093"/>
            <a:ext cx="0" cy="92770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4321795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4"/>
            <a:endCxn id="2" idx="0"/>
          </p:cNvCxnSpPr>
          <p:nvPr/>
        </p:nvCxnSpPr>
        <p:spPr>
          <a:xfrm>
            <a:off x="9434917" y="1411489"/>
            <a:ext cx="0" cy="1092773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295432" y="1132519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4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7892" y="5920352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12603" y="4844449"/>
            <a:ext cx="0" cy="1075905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57614" y="3959816"/>
            <a:ext cx="0" cy="196053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2064" y="3964986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blipFill>
                <a:blip r:embed="rId3"/>
                <a:stretch>
                  <a:fillRect l="-7080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3257233" y="4853555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6312976" y="3959817"/>
            <a:ext cx="0" cy="893410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𝐰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accent2"/>
                    </a:solidFill>
                    <a:latin typeface="Gotham HTF Book"/>
                  </a:rPr>
                  <a:t>d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3205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20305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58150" y="1962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53380" y="193833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601200" y="3486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15100" y="3486150"/>
            <a:ext cx="914400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6" name="Straight Arrow Connector 5"/>
          <p:cNvCxnSpPr>
            <a:stCxn id="2" idx="3"/>
            <a:endCxn id="4" idx="7"/>
          </p:cNvCxnSpPr>
          <p:nvPr/>
        </p:nvCxnSpPr>
        <p:spPr>
          <a:xfrm flipH="1">
            <a:off x="729558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" idx="5"/>
            <a:endCxn id="3" idx="1"/>
          </p:cNvCxnSpPr>
          <p:nvPr/>
        </p:nvCxnSpPr>
        <p:spPr>
          <a:xfrm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7065524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7065524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62685" y="933450"/>
                <a:ext cx="738240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685" y="933450"/>
                <a:ext cx="7382406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3" idx="1"/>
            <a:endCxn id="2" idx="5"/>
          </p:cNvCxnSpPr>
          <p:nvPr/>
        </p:nvCxnSpPr>
        <p:spPr>
          <a:xfrm flipH="1" flipV="1"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8819979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</m:e>
                    </m:d>
                    <m:r>
                      <m:rPr>
                        <m:sty m:val="p"/>
                      </m:rPr>
                      <a:rPr lang="en-GB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b="1" dirty="0" smtClean="0">
                    <a:solidFill>
                      <a:schemeClr val="bg1"/>
                    </a:solidFill>
                  </a:rPr>
                  <a:t> </a:t>
                </a:r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8819979" cy="702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105961" y="1735086"/>
            <a:ext cx="1543050" cy="1884975"/>
            <a:chOff x="5105961" y="1735086"/>
            <a:chExt cx="1543050" cy="1884975"/>
          </a:xfrm>
        </p:grpSpPr>
        <p:cxnSp>
          <p:nvCxnSpPr>
            <p:cNvPr id="21" name="Straight Arrow Connector 20"/>
            <p:cNvCxnSpPr>
              <a:stCxn id="22" idx="5"/>
              <a:endCxn id="4" idx="1"/>
            </p:cNvCxnSpPr>
            <p:nvPr/>
          </p:nvCxnSpPr>
          <p:spPr>
            <a:xfrm>
              <a:off x="5768873" y="2510825"/>
              <a:ext cx="880138" cy="1109236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530757" y="227270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8298182" y="-11149"/>
            <a:ext cx="424796" cy="1949479"/>
            <a:chOff x="8298182" y="-11149"/>
            <a:chExt cx="424796" cy="1949479"/>
          </a:xfrm>
        </p:grpSpPr>
        <p:cxnSp>
          <p:nvCxnSpPr>
            <p:cNvPr id="28" name="Straight Arrow Connector 27"/>
            <p:cNvCxnSpPr>
              <a:stCxn id="29" idx="4"/>
              <a:endCxn id="20" idx="0"/>
            </p:cNvCxnSpPr>
            <p:nvPr/>
          </p:nvCxnSpPr>
          <p:spPr>
            <a:xfrm>
              <a:off x="8510580" y="905619"/>
              <a:ext cx="0" cy="1032711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371095" y="62664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2253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3" grpId="0" animBg="1"/>
      <p:bldP spid="14" grpId="0"/>
      <p:bldP spid="15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1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203836" y="1102934"/>
                <a:ext cx="10397613" cy="224753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  <m:r>
                                      <m:rPr>
                                        <m:brk m:alnAt="7"/>
                                      </m:rP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GB" sz="4400" b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𝐈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𝑓𝑓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𝑓𝑢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𝑢𝑢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3836" y="1102934"/>
                <a:ext cx="10397613" cy="224753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337920" y="4114771"/>
                <a:ext cx="6129444" cy="1521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𝑓𝑢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𝑢𝑢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7920" y="4114771"/>
                <a:ext cx="6129444" cy="15214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2534" y="2463768"/>
                <a:ext cx="10272252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</m:fName>
                                <m:e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4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34" y="2463768"/>
                <a:ext cx="10272252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58150" y="1962150"/>
            <a:ext cx="914400" cy="91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prstClr val="black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GB" b="1" dirty="0"/>
          </a:p>
        </p:txBody>
      </p:sp>
      <p:sp>
        <p:nvSpPr>
          <p:cNvPr id="4" name="Oval 3"/>
          <p:cNvSpPr/>
          <p:nvPr/>
        </p:nvSpPr>
        <p:spPr>
          <a:xfrm>
            <a:off x="6515100" y="3486150"/>
            <a:ext cx="914400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6" name="Straight Arrow Connector 5"/>
          <p:cNvCxnSpPr>
            <a:stCxn id="2" idx="3"/>
            <a:endCxn id="4" idx="7"/>
          </p:cNvCxnSpPr>
          <p:nvPr/>
        </p:nvCxnSpPr>
        <p:spPr>
          <a:xfrm flipH="1">
            <a:off x="729558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309975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b="1" dirty="0" smtClean="0">
                    <a:solidFill>
                      <a:schemeClr val="bg1"/>
                    </a:solidFill>
                  </a:rPr>
                  <a:t> </a:t>
                </a:r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3099759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435278" y="430709"/>
            <a:ext cx="699422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  <a:latin typeface="Gotham HTF Book"/>
              </a:rPr>
              <a:t>Standard parametric model</a:t>
            </a:r>
            <a:endParaRPr lang="en-GB" sz="4400" dirty="0">
              <a:solidFill>
                <a:schemeClr val="bg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165976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7887" y="1859768"/>
                <a:ext cx="6339348" cy="14258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𝑖𝑖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7" y="1859768"/>
                <a:ext cx="6339348" cy="142584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2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263014" y="3846853"/>
                <a:ext cx="12081386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4" y="3846853"/>
                <a:ext cx="12081386" cy="7799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143433" y="805366"/>
                <a:ext cx="8015748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3433" y="805366"/>
                <a:ext cx="8015748" cy="184845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892277" y="4856260"/>
                <a:ext cx="10272252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44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277" y="4856260"/>
                <a:ext cx="10272252" cy="18484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63014" y="3055348"/>
                <a:ext cx="12081386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𝑢𝑓</m:t>
                              </m:r>
                            </m:sub>
                          </m:s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4" y="3055348"/>
                <a:ext cx="12081386" cy="779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263014" y="155237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4" y="1552372"/>
                <a:ext cx="5098025" cy="67601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72065" y="40517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065" y="405172"/>
                <a:ext cx="5098025" cy="676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30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854549" y="4001294"/>
            <a:ext cx="119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</a:t>
            </a:r>
            <a:r>
              <a:rPr lang="en-GB" dirty="0" smtClean="0"/>
              <a:t>ene expression</a:t>
            </a:r>
            <a:endParaRPr lang="en-GB" dirty="0"/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GB" dirty="0" smtClean="0"/>
              <a:t>linical notes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27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Methods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27172</TotalTime>
  <Words>400</Words>
  <Application>Microsoft Office PowerPoint</Application>
  <PresentationFormat>Widescreen</PresentationFormat>
  <Paragraphs>170</Paragraphs>
  <Slides>32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1" baseType="lpstr">
      <vt:lpstr>Arial</vt:lpstr>
      <vt:lpstr>Calibri</vt:lpstr>
      <vt:lpstr>Calibri Light</vt:lpstr>
      <vt:lpstr>Cambria</vt:lpstr>
      <vt:lpstr>Cambria Math</vt:lpstr>
      <vt:lpstr>Gotham HTF</vt:lpstr>
      <vt:lpstr>Gotham HTF Book</vt:lpstr>
      <vt:lpstr>Times New Roman</vt:lpstr>
      <vt:lpstr>Office Theme</vt:lpstr>
      <vt:lpstr>Uncertainty Propagation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371</cp:revision>
  <cp:lastPrinted>2016-03-18T18:16:46Z</cp:lastPrinted>
  <dcterms:created xsi:type="dcterms:W3CDTF">2016-02-11T17:51:05Z</dcterms:created>
  <dcterms:modified xsi:type="dcterms:W3CDTF">2016-04-25T13:06:40Z</dcterms:modified>
</cp:coreProperties>
</file>